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Caveat"/>
      <p:regular r:id="rId12"/>
      <p:bold r:id="rId13"/>
    </p:embeddedFont>
    <p:embeddedFont>
      <p:font typeface="Amatic SC"/>
      <p:regular r:id="rId14"/>
      <p:bold r:id="rId15"/>
    </p:embeddedFont>
    <p:embeddedFont>
      <p:font typeface="Pacifico"/>
      <p:regular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aveat-bold.fntdata"/><Relationship Id="rId12" Type="http://schemas.openxmlformats.org/officeDocument/2006/relationships/font" Target="fonts/Cave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AmaticSC-bold.fntdata"/><Relationship Id="rId14" Type="http://schemas.openxmlformats.org/officeDocument/2006/relationships/font" Target="fonts/AmaticSC-regular.fntdata"/><Relationship Id="rId16" Type="http://schemas.openxmlformats.org/officeDocument/2006/relationships/font" Target="fonts/Pacific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Shape 5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Shape 6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Shape 6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Shape 7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Shape 8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Shape 10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Shape 11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Shape 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p:txBody>
      </p:sp>
      <p:sp>
        <p:nvSpPr>
          <p:cNvPr id="46" name="Shape 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 name="Shape 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 name="Shape 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9" name="Shape 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 name="Shape 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Shape 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0" name="Shape 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4" name="Shape 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8" name="Shape 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Shape 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2.png"/><Relationship Id="rId5"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3.png"/><Relationship Id="rId11" Type="http://schemas.openxmlformats.org/officeDocument/2006/relationships/image" Target="../media/image9.png"/><Relationship Id="rId10" Type="http://schemas.openxmlformats.org/officeDocument/2006/relationships/image" Target="../media/image15.png"/><Relationship Id="rId12" Type="http://schemas.openxmlformats.org/officeDocument/2006/relationships/image" Target="../media/image10.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3.png"/><Relationship Id="rId11" Type="http://schemas.openxmlformats.org/officeDocument/2006/relationships/image" Target="../media/image5.png"/><Relationship Id="rId10" Type="http://schemas.openxmlformats.org/officeDocument/2006/relationships/image" Target="../media/image23.png"/><Relationship Id="rId12" Type="http://schemas.openxmlformats.org/officeDocument/2006/relationships/image" Target="../media/image18.png"/><Relationship Id="rId9"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6.png"/><Relationship Id="rId9"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3" name="Shape 53"/>
        <p:cNvGrpSpPr/>
        <p:nvPr/>
      </p:nvGrpSpPr>
      <p:grpSpPr>
        <a:xfrm>
          <a:off x="0" y="0"/>
          <a:ext cx="0" cy="0"/>
          <a:chOff x="0" y="0"/>
          <a:chExt cx="0" cy="0"/>
        </a:xfrm>
      </p:grpSpPr>
      <p:sp>
        <p:nvSpPr>
          <p:cNvPr id="54" name="Shape 54"/>
          <p:cNvSpPr txBox="1"/>
          <p:nvPr/>
        </p:nvSpPr>
        <p:spPr>
          <a:xfrm>
            <a:off x="5674500" y="4327175"/>
            <a:ext cx="3469500" cy="6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acifico"/>
                <a:ea typeface="Pacifico"/>
                <a:cs typeface="Pacifico"/>
                <a:sym typeface="Pacifico"/>
              </a:rPr>
              <a:t>Copyright @ 2018, J&amp;Y Inc.</a:t>
            </a:r>
            <a:endParaRPr b="0" i="0" sz="1800" u="none" cap="none" strike="noStrike">
              <a:solidFill>
                <a:srgbClr val="000000"/>
              </a:solidFill>
              <a:latin typeface="Pacifico"/>
              <a:ea typeface="Pacifico"/>
              <a:cs typeface="Pacifico"/>
              <a:sym typeface="Pacific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a:t>
            </a:r>
            <a:r>
              <a:rPr b="0" i="0" lang="en" sz="1000" u="none" cap="none" strike="noStrike">
                <a:solidFill>
                  <a:srgbClr val="000000"/>
                </a:solidFill>
                <a:latin typeface="Pacifico"/>
                <a:ea typeface="Pacifico"/>
                <a:cs typeface="Pacifico"/>
                <a:sym typeface="Pacifico"/>
              </a:rPr>
              <a:t>By:YifanXu,Julie Huang, Anna Huang</a:t>
            </a:r>
            <a:endParaRPr b="0" i="0" sz="1000" u="none" cap="none" strike="noStrike">
              <a:solidFill>
                <a:srgbClr val="000000"/>
              </a:solidFill>
              <a:latin typeface="Pacifico"/>
              <a:ea typeface="Pacifico"/>
              <a:cs typeface="Pacifico"/>
              <a:sym typeface="Pacifico"/>
            </a:endParaRPr>
          </a:p>
        </p:txBody>
      </p:sp>
      <p:pic>
        <p:nvPicPr>
          <p:cNvPr id="55" name="Shape 55"/>
          <p:cNvPicPr preferRelativeResize="0"/>
          <p:nvPr/>
        </p:nvPicPr>
        <p:blipFill rotWithShape="1">
          <a:blip r:embed="rId3">
            <a:alphaModFix/>
          </a:blip>
          <a:srcRect b="0" l="0" r="0" t="0"/>
          <a:stretch/>
        </p:blipFill>
        <p:spPr>
          <a:xfrm>
            <a:off x="0" y="0"/>
            <a:ext cx="9144000" cy="4266599"/>
          </a:xfrm>
          <a:prstGeom prst="rect">
            <a:avLst/>
          </a:prstGeom>
          <a:noFill/>
          <a:ln>
            <a:noFill/>
          </a:ln>
        </p:spPr>
      </p:pic>
      <p:pic>
        <p:nvPicPr>
          <p:cNvPr id="56" name="Shape 56"/>
          <p:cNvPicPr preferRelativeResize="0"/>
          <p:nvPr/>
        </p:nvPicPr>
        <p:blipFill rotWithShape="1">
          <a:blip r:embed="rId4">
            <a:alphaModFix/>
          </a:blip>
          <a:srcRect b="0" l="0" r="0" t="0"/>
          <a:stretch/>
        </p:blipFill>
        <p:spPr>
          <a:xfrm>
            <a:off x="2139525" y="404825"/>
            <a:ext cx="4763250" cy="2595950"/>
          </a:xfrm>
          <a:prstGeom prst="rect">
            <a:avLst/>
          </a:prstGeom>
          <a:noFill/>
          <a:ln>
            <a:noFill/>
          </a:ln>
        </p:spPr>
      </p:pic>
      <p:sp>
        <p:nvSpPr>
          <p:cNvPr id="57" name="Shape 57"/>
          <p:cNvSpPr txBox="1"/>
          <p:nvPr/>
        </p:nvSpPr>
        <p:spPr>
          <a:xfrm>
            <a:off x="3805125" y="3254775"/>
            <a:ext cx="2101800" cy="81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chemeClr val="lt1"/>
                </a:solidFill>
                <a:latin typeface="Times New Roman"/>
                <a:ea typeface="Times New Roman"/>
                <a:cs typeface="Times New Roman"/>
                <a:sym typeface="Times New Roman"/>
              </a:rPr>
              <a:t>[enter]</a:t>
            </a:r>
            <a:endParaRPr b="0" i="0" sz="4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 name="Shape 61"/>
        <p:cNvGrpSpPr/>
        <p:nvPr/>
      </p:nvGrpSpPr>
      <p:grpSpPr>
        <a:xfrm>
          <a:off x="0" y="0"/>
          <a:ext cx="0" cy="0"/>
          <a:chOff x="0" y="0"/>
          <a:chExt cx="0" cy="0"/>
        </a:xfrm>
      </p:grpSpPr>
      <p:pic>
        <p:nvPicPr>
          <p:cNvPr id="62" name="Shape 62"/>
          <p:cNvPicPr preferRelativeResize="0"/>
          <p:nvPr/>
        </p:nvPicPr>
        <p:blipFill rotWithShape="1">
          <a:blip r:embed="rId4">
            <a:alphaModFix/>
          </a:blip>
          <a:srcRect b="0" l="0" r="0" t="0"/>
          <a:stretch/>
        </p:blipFill>
        <p:spPr>
          <a:xfrm>
            <a:off x="2990850" y="815763"/>
            <a:ext cx="3162300" cy="2162175"/>
          </a:xfrm>
          <a:prstGeom prst="rect">
            <a:avLst/>
          </a:prstGeom>
          <a:noFill/>
          <a:ln>
            <a:noFill/>
          </a:ln>
        </p:spPr>
      </p:pic>
      <p:pic>
        <p:nvPicPr>
          <p:cNvPr id="63" name="Shape 63"/>
          <p:cNvPicPr preferRelativeResize="0"/>
          <p:nvPr/>
        </p:nvPicPr>
        <p:blipFill rotWithShape="1">
          <a:blip r:embed="rId5">
            <a:alphaModFix/>
          </a:blip>
          <a:srcRect b="0" l="0" r="0" t="0"/>
          <a:stretch/>
        </p:blipFill>
        <p:spPr>
          <a:xfrm>
            <a:off x="1773675" y="3688525"/>
            <a:ext cx="5899300" cy="93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Shape 68"/>
          <p:cNvSpPr txBox="1"/>
          <p:nvPr>
            <p:ph type="ctrTitle"/>
          </p:nvPr>
        </p:nvSpPr>
        <p:spPr>
          <a:xfrm>
            <a:off x="311700" y="744575"/>
            <a:ext cx="8520600" cy="647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5200"/>
              <a:buFont typeface="Arial"/>
              <a:buNone/>
            </a:pPr>
            <a:r>
              <a:rPr b="1" i="0" lang="en" sz="4800" u="none" cap="none" strike="noStrike">
                <a:solidFill>
                  <a:schemeClr val="dk1"/>
                </a:solidFill>
                <a:latin typeface="Amatic SC"/>
                <a:ea typeface="Amatic SC"/>
                <a:cs typeface="Amatic SC"/>
                <a:sym typeface="Amatic SC"/>
              </a:rPr>
              <a:t>Story Line:</a:t>
            </a:r>
            <a:endParaRPr b="1" i="0" sz="4800" u="none" cap="none" strike="noStrike">
              <a:solidFill>
                <a:schemeClr val="dk1"/>
              </a:solidFill>
              <a:latin typeface="Amatic SC"/>
              <a:ea typeface="Amatic SC"/>
              <a:cs typeface="Amatic SC"/>
              <a:sym typeface="Amatic SC"/>
            </a:endParaRPr>
          </a:p>
        </p:txBody>
      </p:sp>
      <p:sp>
        <p:nvSpPr>
          <p:cNvPr id="69" name="Shape 69"/>
          <p:cNvSpPr txBox="1"/>
          <p:nvPr>
            <p:ph idx="1" type="subTitle"/>
          </p:nvPr>
        </p:nvSpPr>
        <p:spPr>
          <a:xfrm>
            <a:off x="311700" y="1459550"/>
            <a:ext cx="8520600" cy="284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0" i="0" lang="en" sz="3000" u="none" cap="none" strike="noStrike">
                <a:solidFill>
                  <a:srgbClr val="000000"/>
                </a:solidFill>
                <a:latin typeface="Caveat"/>
                <a:ea typeface="Caveat"/>
                <a:cs typeface="Caveat"/>
                <a:sym typeface="Caveat"/>
              </a:rPr>
              <a:t>Long time ago, a hunter who named Alissa is trying to catch a youngest Squirtle(Evan) in order to let him work for the human, while she doing this, Evan’s friend and family stand out and trying to protect him. To win the game, Alissa must defeat them.</a:t>
            </a:r>
            <a:endParaRPr b="0" i="0" sz="3000" u="none" cap="none" strike="noStrike">
              <a:solidFill>
                <a:srgbClr val="000000"/>
              </a:solidFill>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 name="Shape 73"/>
        <p:cNvGrpSpPr/>
        <p:nvPr/>
      </p:nvGrpSpPr>
      <p:grpSpPr>
        <a:xfrm>
          <a:off x="0" y="0"/>
          <a:ext cx="0" cy="0"/>
          <a:chOff x="0" y="0"/>
          <a:chExt cx="0" cy="0"/>
        </a:xfrm>
      </p:grpSpPr>
      <p:pic>
        <p:nvPicPr>
          <p:cNvPr id="74" name="Shape 74"/>
          <p:cNvPicPr preferRelativeResize="0"/>
          <p:nvPr/>
        </p:nvPicPr>
        <p:blipFill rotWithShape="1">
          <a:blip r:embed="rId4">
            <a:alphaModFix/>
          </a:blip>
          <a:srcRect b="0" l="0" r="0" t="0"/>
          <a:stretch/>
        </p:blipFill>
        <p:spPr>
          <a:xfrm>
            <a:off x="597775" y="2166700"/>
            <a:ext cx="2474175" cy="2827675"/>
          </a:xfrm>
          <a:prstGeom prst="rect">
            <a:avLst/>
          </a:prstGeom>
          <a:noFill/>
          <a:ln>
            <a:noFill/>
          </a:ln>
        </p:spPr>
      </p:pic>
      <p:pic>
        <p:nvPicPr>
          <p:cNvPr id="75" name="Shape 75"/>
          <p:cNvPicPr preferRelativeResize="0"/>
          <p:nvPr/>
        </p:nvPicPr>
        <p:blipFill rotWithShape="1">
          <a:blip r:embed="rId5">
            <a:alphaModFix/>
          </a:blip>
          <a:srcRect b="0" l="0" r="0" t="0"/>
          <a:stretch/>
        </p:blipFill>
        <p:spPr>
          <a:xfrm>
            <a:off x="5646900" y="2272343"/>
            <a:ext cx="2474173" cy="2442957"/>
          </a:xfrm>
          <a:prstGeom prst="rect">
            <a:avLst/>
          </a:prstGeom>
          <a:noFill/>
          <a:ln>
            <a:noFill/>
          </a:ln>
        </p:spPr>
      </p:pic>
      <p:pic>
        <p:nvPicPr>
          <p:cNvPr id="76" name="Shape 76"/>
          <p:cNvPicPr preferRelativeResize="0"/>
          <p:nvPr/>
        </p:nvPicPr>
        <p:blipFill rotWithShape="1">
          <a:blip r:embed="rId6">
            <a:alphaModFix/>
          </a:blip>
          <a:srcRect b="0" l="0" r="0" t="0"/>
          <a:stretch/>
        </p:blipFill>
        <p:spPr>
          <a:xfrm rot="414421">
            <a:off x="2994595" y="2623504"/>
            <a:ext cx="452784" cy="226391"/>
          </a:xfrm>
          <a:prstGeom prst="rect">
            <a:avLst/>
          </a:prstGeom>
          <a:noFill/>
          <a:ln>
            <a:noFill/>
          </a:ln>
        </p:spPr>
      </p:pic>
      <p:sp>
        <p:nvSpPr>
          <p:cNvPr id="77" name="Shape 77"/>
          <p:cNvSpPr txBox="1"/>
          <p:nvPr/>
        </p:nvSpPr>
        <p:spPr>
          <a:xfrm>
            <a:off x="131375" y="101050"/>
            <a:ext cx="929700" cy="39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Times New Roman"/>
                <a:ea typeface="Times New Roman"/>
                <a:cs typeface="Times New Roman"/>
                <a:sym typeface="Times New Roman"/>
              </a:rPr>
              <a:t>Level:1</a:t>
            </a:r>
            <a:endParaRPr b="0" i="0" sz="1800" u="none" cap="none" strike="noStrike">
              <a:solidFill>
                <a:schemeClr val="lt1"/>
              </a:solidFill>
              <a:latin typeface="Times New Roman"/>
              <a:ea typeface="Times New Roman"/>
              <a:cs typeface="Times New Roman"/>
              <a:sym typeface="Times New Roman"/>
            </a:endParaRPr>
          </a:p>
        </p:txBody>
      </p:sp>
      <p:pic>
        <p:nvPicPr>
          <p:cNvPr id="78" name="Shape 78"/>
          <p:cNvPicPr preferRelativeResize="0"/>
          <p:nvPr/>
        </p:nvPicPr>
        <p:blipFill rotWithShape="1">
          <a:blip r:embed="rId7">
            <a:alphaModFix/>
          </a:blip>
          <a:srcRect b="0" l="0" r="0" t="0"/>
          <a:stretch/>
        </p:blipFill>
        <p:spPr>
          <a:xfrm>
            <a:off x="940650" y="1926150"/>
            <a:ext cx="1413850" cy="240550"/>
          </a:xfrm>
          <a:prstGeom prst="rect">
            <a:avLst/>
          </a:prstGeom>
          <a:noFill/>
          <a:ln>
            <a:noFill/>
          </a:ln>
        </p:spPr>
      </p:pic>
      <p:pic>
        <p:nvPicPr>
          <p:cNvPr id="79" name="Shape 79"/>
          <p:cNvPicPr preferRelativeResize="0"/>
          <p:nvPr/>
        </p:nvPicPr>
        <p:blipFill rotWithShape="1">
          <a:blip r:embed="rId8">
            <a:alphaModFix/>
          </a:blip>
          <a:srcRect b="0" l="0" r="0" t="0"/>
          <a:stretch/>
        </p:blipFill>
        <p:spPr>
          <a:xfrm>
            <a:off x="6034275" y="1926150"/>
            <a:ext cx="1601825" cy="279200"/>
          </a:xfrm>
          <a:prstGeom prst="rect">
            <a:avLst/>
          </a:prstGeom>
          <a:noFill/>
          <a:ln>
            <a:noFill/>
          </a:ln>
        </p:spPr>
      </p:pic>
      <p:pic>
        <p:nvPicPr>
          <p:cNvPr id="80" name="Shape 80"/>
          <p:cNvPicPr preferRelativeResize="0"/>
          <p:nvPr/>
        </p:nvPicPr>
        <p:blipFill rotWithShape="1">
          <a:blip r:embed="rId9">
            <a:alphaModFix/>
          </a:blip>
          <a:srcRect b="0" l="0" r="0" t="0"/>
          <a:stretch/>
        </p:blipFill>
        <p:spPr>
          <a:xfrm rot="393721">
            <a:off x="4698580" y="2514565"/>
            <a:ext cx="1379392" cy="916095"/>
          </a:xfrm>
          <a:prstGeom prst="rect">
            <a:avLst/>
          </a:prstGeom>
          <a:noFill/>
          <a:ln>
            <a:noFill/>
          </a:ln>
        </p:spPr>
      </p:pic>
      <p:pic>
        <p:nvPicPr>
          <p:cNvPr id="81" name="Shape 81"/>
          <p:cNvPicPr preferRelativeResize="0"/>
          <p:nvPr/>
        </p:nvPicPr>
        <p:blipFill rotWithShape="1">
          <a:blip r:embed="rId10">
            <a:alphaModFix/>
          </a:blip>
          <a:srcRect b="0" l="0" r="0" t="0"/>
          <a:stretch/>
        </p:blipFill>
        <p:spPr>
          <a:xfrm>
            <a:off x="2495963" y="3296725"/>
            <a:ext cx="900638" cy="394200"/>
          </a:xfrm>
          <a:prstGeom prst="rect">
            <a:avLst/>
          </a:prstGeom>
          <a:noFill/>
          <a:ln>
            <a:noFill/>
          </a:ln>
        </p:spPr>
      </p:pic>
      <p:pic>
        <p:nvPicPr>
          <p:cNvPr id="82" name="Shape 82"/>
          <p:cNvPicPr preferRelativeResize="0"/>
          <p:nvPr/>
        </p:nvPicPr>
        <p:blipFill rotWithShape="1">
          <a:blip r:embed="rId11">
            <a:alphaModFix/>
          </a:blip>
          <a:srcRect b="0" l="0" r="0" t="0"/>
          <a:stretch/>
        </p:blipFill>
        <p:spPr>
          <a:xfrm>
            <a:off x="7676925" y="3990875"/>
            <a:ext cx="800200" cy="820275"/>
          </a:xfrm>
          <a:prstGeom prst="rect">
            <a:avLst/>
          </a:prstGeom>
          <a:noFill/>
          <a:ln>
            <a:noFill/>
          </a:ln>
        </p:spPr>
      </p:pic>
      <p:pic>
        <p:nvPicPr>
          <p:cNvPr id="83" name="Shape 83"/>
          <p:cNvPicPr preferRelativeResize="0"/>
          <p:nvPr/>
        </p:nvPicPr>
        <p:blipFill rotWithShape="1">
          <a:blip r:embed="rId12">
            <a:alphaModFix/>
          </a:blip>
          <a:srcRect b="0" l="0" r="0" t="0"/>
          <a:stretch/>
        </p:blipFill>
        <p:spPr>
          <a:xfrm>
            <a:off x="4019262" y="2037888"/>
            <a:ext cx="1067725" cy="1067725"/>
          </a:xfrm>
          <a:prstGeom prst="rect">
            <a:avLst/>
          </a:prstGeom>
          <a:noFill/>
          <a:ln>
            <a:noFill/>
          </a:ln>
        </p:spPr>
      </p:pic>
      <p:pic>
        <p:nvPicPr>
          <p:cNvPr id="84" name="Shape 84"/>
          <p:cNvPicPr preferRelativeResize="0"/>
          <p:nvPr/>
        </p:nvPicPr>
        <p:blipFill rotWithShape="1">
          <a:blip r:embed="rId9">
            <a:alphaModFix/>
          </a:blip>
          <a:srcRect b="0" l="0" r="0" t="0"/>
          <a:stretch/>
        </p:blipFill>
        <p:spPr>
          <a:xfrm rot="393721">
            <a:off x="3028729" y="2242415"/>
            <a:ext cx="1379392" cy="946494"/>
          </a:xfrm>
          <a:prstGeom prst="rect">
            <a:avLst/>
          </a:prstGeom>
          <a:noFill/>
          <a:ln>
            <a:noFill/>
          </a:ln>
        </p:spPr>
      </p:pic>
      <p:pic>
        <p:nvPicPr>
          <p:cNvPr id="85" name="Shape 85"/>
          <p:cNvPicPr preferRelativeResize="0"/>
          <p:nvPr/>
        </p:nvPicPr>
        <p:blipFill rotWithShape="1">
          <a:blip r:embed="rId10">
            <a:alphaModFix/>
          </a:blip>
          <a:srcRect b="0" l="0" r="0" t="0"/>
          <a:stretch/>
        </p:blipFill>
        <p:spPr>
          <a:xfrm>
            <a:off x="2354500" y="4749300"/>
            <a:ext cx="476724" cy="394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Shape 90"/>
          <p:cNvSpPr txBox="1"/>
          <p:nvPr/>
        </p:nvSpPr>
        <p:spPr>
          <a:xfrm>
            <a:off x="202100" y="111150"/>
            <a:ext cx="9195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lt1"/>
                </a:solidFill>
                <a:latin typeface="Times New Roman"/>
                <a:ea typeface="Times New Roman"/>
                <a:cs typeface="Times New Roman"/>
                <a:sym typeface="Times New Roman"/>
              </a:rPr>
              <a:t>Level:2</a:t>
            </a:r>
            <a:endParaRPr b="0" i="0" sz="1400" u="none" cap="none" strike="noStrike">
              <a:solidFill>
                <a:srgbClr val="000000"/>
              </a:solidFill>
              <a:latin typeface="Arial"/>
              <a:ea typeface="Arial"/>
              <a:cs typeface="Arial"/>
              <a:sym typeface="Arial"/>
            </a:endParaRPr>
          </a:p>
        </p:txBody>
      </p:sp>
      <p:pic>
        <p:nvPicPr>
          <p:cNvPr id="91" name="Shape 91"/>
          <p:cNvPicPr preferRelativeResize="0"/>
          <p:nvPr/>
        </p:nvPicPr>
        <p:blipFill rotWithShape="1">
          <a:blip r:embed="rId4">
            <a:alphaModFix/>
          </a:blip>
          <a:srcRect b="0" l="0" r="0" t="0"/>
          <a:stretch/>
        </p:blipFill>
        <p:spPr>
          <a:xfrm>
            <a:off x="658400" y="2166700"/>
            <a:ext cx="2386725" cy="2727725"/>
          </a:xfrm>
          <a:prstGeom prst="rect">
            <a:avLst/>
          </a:prstGeom>
          <a:noFill/>
          <a:ln>
            <a:noFill/>
          </a:ln>
        </p:spPr>
      </p:pic>
      <p:pic>
        <p:nvPicPr>
          <p:cNvPr id="92" name="Shape 92"/>
          <p:cNvPicPr preferRelativeResize="0"/>
          <p:nvPr/>
        </p:nvPicPr>
        <p:blipFill rotWithShape="1">
          <a:blip r:embed="rId5">
            <a:alphaModFix/>
          </a:blip>
          <a:srcRect b="0" l="0" r="0" t="0"/>
          <a:stretch/>
        </p:blipFill>
        <p:spPr>
          <a:xfrm>
            <a:off x="990250" y="1809625"/>
            <a:ext cx="1410400" cy="233725"/>
          </a:xfrm>
          <a:prstGeom prst="rect">
            <a:avLst/>
          </a:prstGeom>
          <a:noFill/>
          <a:ln>
            <a:noFill/>
          </a:ln>
        </p:spPr>
      </p:pic>
      <p:pic>
        <p:nvPicPr>
          <p:cNvPr id="93" name="Shape 93"/>
          <p:cNvPicPr preferRelativeResize="0"/>
          <p:nvPr/>
        </p:nvPicPr>
        <p:blipFill rotWithShape="1">
          <a:blip r:embed="rId6">
            <a:alphaModFix/>
          </a:blip>
          <a:srcRect b="0" l="0" r="0" t="0"/>
          <a:stretch/>
        </p:blipFill>
        <p:spPr>
          <a:xfrm>
            <a:off x="6146600" y="2459763"/>
            <a:ext cx="2117776" cy="2141600"/>
          </a:xfrm>
          <a:prstGeom prst="rect">
            <a:avLst/>
          </a:prstGeom>
          <a:noFill/>
          <a:ln>
            <a:noFill/>
          </a:ln>
        </p:spPr>
      </p:pic>
      <p:pic>
        <p:nvPicPr>
          <p:cNvPr id="94" name="Shape 94"/>
          <p:cNvPicPr preferRelativeResize="0"/>
          <p:nvPr/>
        </p:nvPicPr>
        <p:blipFill rotWithShape="1">
          <a:blip r:embed="rId7">
            <a:alphaModFix/>
          </a:blip>
          <a:srcRect b="0" l="0" r="0" t="0"/>
          <a:stretch/>
        </p:blipFill>
        <p:spPr>
          <a:xfrm>
            <a:off x="4988775" y="3163825"/>
            <a:ext cx="1322151" cy="1373475"/>
          </a:xfrm>
          <a:prstGeom prst="rect">
            <a:avLst/>
          </a:prstGeom>
          <a:noFill/>
          <a:ln>
            <a:noFill/>
          </a:ln>
        </p:spPr>
      </p:pic>
      <p:pic>
        <p:nvPicPr>
          <p:cNvPr id="95" name="Shape 95"/>
          <p:cNvPicPr preferRelativeResize="0"/>
          <p:nvPr/>
        </p:nvPicPr>
        <p:blipFill rotWithShape="1">
          <a:blip r:embed="rId8">
            <a:alphaModFix/>
          </a:blip>
          <a:srcRect b="0" l="0" r="0" t="0"/>
          <a:stretch/>
        </p:blipFill>
        <p:spPr>
          <a:xfrm>
            <a:off x="7966350" y="4006500"/>
            <a:ext cx="800200" cy="820275"/>
          </a:xfrm>
          <a:prstGeom prst="rect">
            <a:avLst/>
          </a:prstGeom>
          <a:noFill/>
          <a:ln>
            <a:noFill/>
          </a:ln>
        </p:spPr>
      </p:pic>
      <p:pic>
        <p:nvPicPr>
          <p:cNvPr id="96" name="Shape 96"/>
          <p:cNvPicPr preferRelativeResize="0"/>
          <p:nvPr/>
        </p:nvPicPr>
        <p:blipFill rotWithShape="1">
          <a:blip r:embed="rId9">
            <a:alphaModFix/>
          </a:blip>
          <a:srcRect b="0" l="0" r="0" t="0"/>
          <a:stretch/>
        </p:blipFill>
        <p:spPr>
          <a:xfrm flipH="1" rot="10800000">
            <a:off x="4824450" y="2934868"/>
            <a:ext cx="1051325" cy="188525"/>
          </a:xfrm>
          <a:prstGeom prst="rect">
            <a:avLst/>
          </a:prstGeom>
          <a:noFill/>
          <a:ln>
            <a:noFill/>
          </a:ln>
        </p:spPr>
      </p:pic>
      <p:pic>
        <p:nvPicPr>
          <p:cNvPr id="97" name="Shape 97"/>
          <p:cNvPicPr preferRelativeResize="0"/>
          <p:nvPr/>
        </p:nvPicPr>
        <p:blipFill rotWithShape="1">
          <a:blip r:embed="rId10">
            <a:alphaModFix/>
          </a:blip>
          <a:srcRect b="0" l="0" r="0" t="0"/>
          <a:stretch/>
        </p:blipFill>
        <p:spPr>
          <a:xfrm>
            <a:off x="6265925" y="1976200"/>
            <a:ext cx="1555425" cy="284875"/>
          </a:xfrm>
          <a:prstGeom prst="rect">
            <a:avLst/>
          </a:prstGeom>
          <a:noFill/>
          <a:ln>
            <a:noFill/>
          </a:ln>
        </p:spPr>
      </p:pic>
      <p:pic>
        <p:nvPicPr>
          <p:cNvPr id="98" name="Shape 98"/>
          <p:cNvPicPr preferRelativeResize="0"/>
          <p:nvPr/>
        </p:nvPicPr>
        <p:blipFill rotWithShape="1">
          <a:blip r:embed="rId11">
            <a:alphaModFix/>
          </a:blip>
          <a:srcRect b="0" l="0" r="0" t="0"/>
          <a:stretch/>
        </p:blipFill>
        <p:spPr>
          <a:xfrm rot="414431">
            <a:off x="2713547" y="2617281"/>
            <a:ext cx="351634" cy="175814"/>
          </a:xfrm>
          <a:prstGeom prst="rect">
            <a:avLst/>
          </a:prstGeom>
          <a:noFill/>
          <a:ln>
            <a:noFill/>
          </a:ln>
        </p:spPr>
      </p:pic>
      <p:pic>
        <p:nvPicPr>
          <p:cNvPr id="99" name="Shape 99"/>
          <p:cNvPicPr preferRelativeResize="0"/>
          <p:nvPr/>
        </p:nvPicPr>
        <p:blipFill rotWithShape="1">
          <a:blip r:embed="rId11">
            <a:alphaModFix/>
          </a:blip>
          <a:srcRect b="0" l="0" r="0" t="0"/>
          <a:stretch/>
        </p:blipFill>
        <p:spPr>
          <a:xfrm rot="414431">
            <a:off x="3321097" y="2738556"/>
            <a:ext cx="351634" cy="175814"/>
          </a:xfrm>
          <a:prstGeom prst="rect">
            <a:avLst/>
          </a:prstGeom>
          <a:noFill/>
          <a:ln>
            <a:noFill/>
          </a:ln>
        </p:spPr>
      </p:pic>
      <p:pic>
        <p:nvPicPr>
          <p:cNvPr id="100" name="Shape 100"/>
          <p:cNvPicPr preferRelativeResize="0"/>
          <p:nvPr/>
        </p:nvPicPr>
        <p:blipFill rotWithShape="1">
          <a:blip r:embed="rId12">
            <a:alphaModFix/>
          </a:blip>
          <a:srcRect b="0" l="0" r="0" t="0"/>
          <a:stretch/>
        </p:blipFill>
        <p:spPr>
          <a:xfrm>
            <a:off x="5660875" y="2419638"/>
            <a:ext cx="485725" cy="474806"/>
          </a:xfrm>
          <a:prstGeom prst="rect">
            <a:avLst/>
          </a:prstGeom>
          <a:noFill/>
          <a:ln>
            <a:noFill/>
          </a:ln>
        </p:spPr>
      </p:pic>
      <p:pic>
        <p:nvPicPr>
          <p:cNvPr id="101" name="Shape 101"/>
          <p:cNvPicPr preferRelativeResize="0"/>
          <p:nvPr/>
        </p:nvPicPr>
        <p:blipFill rotWithShape="1">
          <a:blip r:embed="rId12">
            <a:alphaModFix/>
          </a:blip>
          <a:srcRect b="0" l="0" r="0" t="0"/>
          <a:stretch/>
        </p:blipFill>
        <p:spPr>
          <a:xfrm>
            <a:off x="4397251" y="3468950"/>
            <a:ext cx="485725" cy="474775"/>
          </a:xfrm>
          <a:prstGeom prst="rect">
            <a:avLst/>
          </a:prstGeom>
          <a:noFill/>
          <a:ln>
            <a:noFill/>
          </a:ln>
        </p:spPr>
      </p:pic>
      <p:pic>
        <p:nvPicPr>
          <p:cNvPr id="102" name="Shape 102"/>
          <p:cNvPicPr preferRelativeResize="0"/>
          <p:nvPr/>
        </p:nvPicPr>
        <p:blipFill rotWithShape="1">
          <a:blip r:embed="rId12">
            <a:alphaModFix/>
          </a:blip>
          <a:srcRect b="0" l="0" r="0" t="0"/>
          <a:stretch/>
        </p:blipFill>
        <p:spPr>
          <a:xfrm>
            <a:off x="4825300" y="2467788"/>
            <a:ext cx="485725" cy="474794"/>
          </a:xfrm>
          <a:prstGeom prst="rect">
            <a:avLst/>
          </a:prstGeom>
          <a:noFill/>
          <a:ln>
            <a:noFill/>
          </a:ln>
        </p:spPr>
      </p:pic>
      <p:pic>
        <p:nvPicPr>
          <p:cNvPr id="103" name="Shape 103"/>
          <p:cNvPicPr preferRelativeResize="0"/>
          <p:nvPr/>
        </p:nvPicPr>
        <p:blipFill rotWithShape="1">
          <a:blip r:embed="rId12">
            <a:alphaModFix/>
          </a:blip>
          <a:srcRect b="0" l="0" r="0" t="0"/>
          <a:stretch/>
        </p:blipFill>
        <p:spPr>
          <a:xfrm>
            <a:off x="3507579" y="3227300"/>
            <a:ext cx="552125" cy="539700"/>
          </a:xfrm>
          <a:prstGeom prst="rect">
            <a:avLst/>
          </a:prstGeom>
          <a:noFill/>
          <a:ln>
            <a:noFill/>
          </a:ln>
        </p:spPr>
      </p:pic>
      <p:pic>
        <p:nvPicPr>
          <p:cNvPr id="104" name="Shape 104"/>
          <p:cNvPicPr preferRelativeResize="0"/>
          <p:nvPr/>
        </p:nvPicPr>
        <p:blipFill rotWithShape="1">
          <a:blip r:embed="rId12">
            <a:alphaModFix/>
          </a:blip>
          <a:srcRect b="0" l="0" r="0" t="0"/>
          <a:stretch/>
        </p:blipFill>
        <p:spPr>
          <a:xfrm>
            <a:off x="4031022" y="2688991"/>
            <a:ext cx="444426" cy="43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 name="Shape 108"/>
        <p:cNvGrpSpPr/>
        <p:nvPr/>
      </p:nvGrpSpPr>
      <p:grpSpPr>
        <a:xfrm>
          <a:off x="0" y="0"/>
          <a:ext cx="0" cy="0"/>
          <a:chOff x="0" y="0"/>
          <a:chExt cx="0" cy="0"/>
        </a:xfrm>
      </p:grpSpPr>
      <p:pic>
        <p:nvPicPr>
          <p:cNvPr id="109" name="Shape 109"/>
          <p:cNvPicPr preferRelativeResize="0"/>
          <p:nvPr/>
        </p:nvPicPr>
        <p:blipFill rotWithShape="1">
          <a:blip r:embed="rId4">
            <a:alphaModFix/>
          </a:blip>
          <a:srcRect b="0" l="0" r="0" t="0"/>
          <a:stretch/>
        </p:blipFill>
        <p:spPr>
          <a:xfrm>
            <a:off x="1071950" y="2476600"/>
            <a:ext cx="2030300" cy="1691925"/>
          </a:xfrm>
          <a:prstGeom prst="rect">
            <a:avLst/>
          </a:prstGeom>
          <a:noFill/>
          <a:ln>
            <a:noFill/>
          </a:ln>
        </p:spPr>
      </p:pic>
      <p:pic>
        <p:nvPicPr>
          <p:cNvPr id="110" name="Shape 110"/>
          <p:cNvPicPr preferRelativeResize="0"/>
          <p:nvPr/>
        </p:nvPicPr>
        <p:blipFill rotWithShape="1">
          <a:blip r:embed="rId5">
            <a:alphaModFix/>
          </a:blip>
          <a:srcRect b="0" l="0" r="0" t="0"/>
          <a:stretch/>
        </p:blipFill>
        <p:spPr>
          <a:xfrm>
            <a:off x="6963275" y="597000"/>
            <a:ext cx="1393676" cy="1393676"/>
          </a:xfrm>
          <a:prstGeom prst="rect">
            <a:avLst/>
          </a:prstGeom>
          <a:noFill/>
          <a:ln>
            <a:noFill/>
          </a:ln>
        </p:spPr>
      </p:pic>
      <p:pic>
        <p:nvPicPr>
          <p:cNvPr id="111" name="Shape 111"/>
          <p:cNvPicPr preferRelativeResize="0"/>
          <p:nvPr/>
        </p:nvPicPr>
        <p:blipFill rotWithShape="1">
          <a:blip r:embed="rId6">
            <a:alphaModFix/>
          </a:blip>
          <a:srcRect b="0" l="0" r="0" t="0"/>
          <a:stretch/>
        </p:blipFill>
        <p:spPr>
          <a:xfrm>
            <a:off x="1455925" y="1636325"/>
            <a:ext cx="6019800" cy="1457325"/>
          </a:xfrm>
          <a:prstGeom prst="rect">
            <a:avLst/>
          </a:prstGeom>
          <a:noFill/>
          <a:ln>
            <a:noFill/>
          </a:ln>
        </p:spPr>
      </p:pic>
      <p:pic>
        <p:nvPicPr>
          <p:cNvPr id="112" name="Shape 112"/>
          <p:cNvPicPr preferRelativeResize="0"/>
          <p:nvPr/>
        </p:nvPicPr>
        <p:blipFill rotWithShape="1">
          <a:blip r:embed="rId7">
            <a:alphaModFix/>
          </a:blip>
          <a:srcRect b="0" l="0" r="0" t="0"/>
          <a:stretch/>
        </p:blipFill>
        <p:spPr>
          <a:xfrm>
            <a:off x="5242350" y="2147750"/>
            <a:ext cx="1235850" cy="1029875"/>
          </a:xfrm>
          <a:prstGeom prst="rect">
            <a:avLst/>
          </a:prstGeom>
          <a:noFill/>
          <a:ln>
            <a:noFill/>
          </a:ln>
        </p:spPr>
      </p:pic>
      <p:pic>
        <p:nvPicPr>
          <p:cNvPr id="113" name="Shape 113"/>
          <p:cNvPicPr preferRelativeResize="0"/>
          <p:nvPr/>
        </p:nvPicPr>
        <p:blipFill rotWithShape="1">
          <a:blip r:embed="rId8">
            <a:alphaModFix/>
          </a:blip>
          <a:srcRect b="0" l="0" r="0" t="0"/>
          <a:stretch/>
        </p:blipFill>
        <p:spPr>
          <a:xfrm>
            <a:off x="5242350" y="2611725"/>
            <a:ext cx="3112794" cy="2076800"/>
          </a:xfrm>
          <a:prstGeom prst="rect">
            <a:avLst/>
          </a:prstGeom>
          <a:noFill/>
          <a:ln>
            <a:noFill/>
          </a:ln>
        </p:spPr>
      </p:pic>
      <p:pic>
        <p:nvPicPr>
          <p:cNvPr id="114" name="Shape 114"/>
          <p:cNvPicPr preferRelativeResize="0"/>
          <p:nvPr/>
        </p:nvPicPr>
        <p:blipFill rotWithShape="1">
          <a:blip r:embed="rId9">
            <a:alphaModFix/>
          </a:blip>
          <a:srcRect b="0" l="0" r="0" t="0"/>
          <a:stretch/>
        </p:blipFill>
        <p:spPr>
          <a:xfrm>
            <a:off x="262750" y="2400300"/>
            <a:ext cx="6267450" cy="27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8" name="Shape 118"/>
        <p:cNvGrpSpPr/>
        <p:nvPr/>
      </p:nvGrpSpPr>
      <p:grpSpPr>
        <a:xfrm>
          <a:off x="0" y="0"/>
          <a:ext cx="0" cy="0"/>
          <a:chOff x="0" y="0"/>
          <a:chExt cx="0" cy="0"/>
        </a:xfrm>
      </p:grpSpPr>
      <p:sp>
        <p:nvSpPr>
          <p:cNvPr id="119" name="Shape 119"/>
          <p:cNvSpPr txBox="1"/>
          <p:nvPr>
            <p:ph type="title"/>
          </p:nvPr>
        </p:nvSpPr>
        <p:spPr>
          <a:xfrm>
            <a:off x="389050" y="454700"/>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 sz="2800" u="none" cap="none" strike="noStrike">
                <a:solidFill>
                  <a:schemeClr val="dk1"/>
                </a:solidFill>
                <a:latin typeface="Arial"/>
                <a:ea typeface="Arial"/>
                <a:cs typeface="Arial"/>
                <a:sym typeface="Arial"/>
              </a:rPr>
              <a:t>Thank you for watching and listening!!!</a:t>
            </a:r>
            <a:endParaRPr b="1" i="0" sz="2800" u="none" cap="none" strike="noStrike">
              <a:solidFill>
                <a:schemeClr val="dk1"/>
              </a:solidFill>
              <a:latin typeface="Arial"/>
              <a:ea typeface="Arial"/>
              <a:cs typeface="Arial"/>
              <a:sym typeface="Arial"/>
            </a:endParaRPr>
          </a:p>
        </p:txBody>
      </p:sp>
      <p:pic>
        <p:nvPicPr>
          <p:cNvPr id="120" name="Shape 120"/>
          <p:cNvPicPr preferRelativeResize="0"/>
          <p:nvPr/>
        </p:nvPicPr>
        <p:blipFill rotWithShape="1">
          <a:blip r:embed="rId3">
            <a:alphaModFix/>
          </a:blip>
          <a:srcRect b="0" l="0" r="0" t="0"/>
          <a:stretch/>
        </p:blipFill>
        <p:spPr>
          <a:xfrm>
            <a:off x="2559225" y="1170125"/>
            <a:ext cx="3424000" cy="3694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